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1001325" y="526350"/>
            <a:ext cx="6765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800"/>
              <a:t>Project </a:t>
            </a:r>
            <a:r>
              <a:rPr b="1" lang="fr" sz="4800"/>
              <a:t>: </a:t>
            </a:r>
            <a:r>
              <a:rPr lang="fr" sz="4800"/>
              <a:t>PlanetWise AI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37373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Key Issues &amp; Challenges 🔍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384900" y="1821225"/>
            <a:ext cx="59895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🔹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Rising CO₂ emissions &amp; air pollution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are affecting human health and global ecosystems.</a:t>
            </a:r>
            <a:b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🔹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Lack of accessible, AI-powered tools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help governments, businesses, and citizens make informed decisions.</a:t>
            </a:r>
            <a:b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🔹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Information overload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from sustainability reports and regulations slows down decision-making.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1️⃣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can we leverage AI to help combat climate change?</a:t>
            </a:r>
            <a:b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2️⃣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can decision-makers access real-time, data-driven insights on CO₂ emissions and air quality?</a:t>
            </a:r>
            <a:b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3️⃣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do we extract meaningful information from complex environmental reports efficiently?</a:t>
            </a:r>
            <a:endParaRPr sz="1800"/>
          </a:p>
        </p:txBody>
      </p:sp>
      <p:sp>
        <p:nvSpPr>
          <p:cNvPr id="75" name="Google Shape;75;p14"/>
          <p:cNvSpPr/>
          <p:nvPr/>
        </p:nvSpPr>
        <p:spPr>
          <a:xfrm>
            <a:off x="2851225" y="3331850"/>
            <a:ext cx="304500" cy="337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4600" y="2506500"/>
            <a:ext cx="2416949" cy="1481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37373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os plan latéral d'une main poussant un bouton sur une table de mixage" id="81" name="Google Shape;81;p1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>
            <p:ph type="title"/>
          </p:nvPr>
        </p:nvSpPr>
        <p:spPr>
          <a:xfrm>
            <a:off x="-84825" y="1830600"/>
            <a:ext cx="46701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S</a:t>
            </a:r>
            <a:r>
              <a:rPr lang="fr">
                <a:solidFill>
                  <a:schemeClr val="lt1"/>
                </a:solidFill>
              </a:rPr>
              <a:t>olution :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1B4332"/>
              </a:solidFill>
              <a:highlight>
                <a:srgbClr val="D9F99D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457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🌍 AI Assistant for Sustainable Development</a:t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4332"/>
              </a:solidFill>
              <a:highlight>
                <a:srgbClr val="D9F99D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3" name="Google Shape;83;p15"/>
          <p:cNvSpPr txBox="1"/>
          <p:nvPr>
            <p:ph idx="2" type="body"/>
          </p:nvPr>
        </p:nvSpPr>
        <p:spPr>
          <a:xfrm>
            <a:off x="4939500" y="724200"/>
            <a:ext cx="3978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✅ Intelligent Document Retrieval: AI scans and summarizes sustainability reports, extracting key insights dynamically.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400"/>
              <a:t>✅ Real-time Air Quality Monitoring: Integrates external APIs (OpenWeather) to fetch live air quality data based on user queries.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400"/>
              <a:t>✅ CO₂ Emission Visualization: Interactive geospatial maps displaying CO₂ emissions across different regions in France.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400"/>
              <a:t>✅ AI-Powered Decision Routing: Uses LLM-based routing to direct queries to the appropriate module (document retrieval, air quality, or visualization).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37373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145575" y="-195750"/>
            <a:ext cx="65334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🚀 Project Key Features &amp; Strengths 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9" name="Google Shape;89;p16"/>
          <p:cNvSpPr txBox="1"/>
          <p:nvPr/>
        </p:nvSpPr>
        <p:spPr>
          <a:xfrm>
            <a:off x="811475" y="1080500"/>
            <a:ext cx="88110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📌 Multi-Agent AI System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Routes user queries dynamically based on context and intent.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Uses LangGraph to create an intelligent workflow for AI-driven decision-making.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📌 Advanced NLP for Knowledge Retrieval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Leverages LLMs (Large Language Models) to extract key insights from sustainability reports.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Provides structured answers with summaries, recommendations, and key points.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📌 Interactive Data Visualization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Uses Plotly &amp; Streamlit to create an intuitive geospatial visualization of CO₂ emissions.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Enhances data-driven decision-making by making complex climate data accessible.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📌 Seamless API Integration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Fetches real-time air quality information using OpenWeather API.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Extracts city names from user queries using LLM-powered NLP processing.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📌 Scalability &amp; Efficiency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Optimized document processing pipeline with efficient text chunking &amp; embeddings.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fr" sz="9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Uses ChromaDB as a fast, vector-based retrieval system for sustainability documents.</a:t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i="1" sz="9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37373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102100" y="157605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🛠️ Tech Stack &amp; Tools Used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95775" y="1940825"/>
            <a:ext cx="81426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🔹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Programming &amp; Frameworks: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Python, LangChain, LangGraph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🔹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Machine Learning &amp;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NLP: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LLMs (Mixtral-8x7b), RAG, Prompt Engineering, Semantic Search,Regex Processing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🔹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Vector Database &amp; Embeddings: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ChromaDB, Hugging Face Embeddings (all-MiniLM-L6-v2)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🔹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Data Visualization: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Plotly,Interactive Maps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🔹 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API Integrations: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OpenWeather API, Groq AI for AI-powered question routing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🔹</a:t>
            </a:r>
            <a:r>
              <a:rPr b="1"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Deployment :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Streamlit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>
            <p:ph type="title"/>
          </p:nvPr>
        </p:nvSpPr>
        <p:spPr>
          <a:xfrm>
            <a:off x="2969575" y="466525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DEMO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